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se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 smtClean="0"/>
              <a:t>Klikk ikonet for å legge til et bilde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e-N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789230D-4F3D-4B91-83D7-BE791C528ECB}" type="datetimeFigureOut">
              <a:rPr lang="se-NO" smtClean="0"/>
              <a:t>2016-01-31</a:t>
            </a:fld>
            <a:endParaRPr lang="se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se-N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E887D40-5CC3-4C93-87AC-63BDF84C92F4}" type="slidenum">
              <a:rPr lang="se-NO" smtClean="0"/>
              <a:t>‹#›</a:t>
            </a:fld>
            <a:endParaRPr lang="se-NO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ovttas.no/node/1535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e-NO" dirty="0" smtClean="0"/>
              <a:t>Sámi álbmotbeaivi </a:t>
            </a:r>
            <a:br>
              <a:rPr lang="se-NO" dirty="0" smtClean="0"/>
            </a:br>
            <a:r>
              <a:rPr lang="se-NO" b="0" dirty="0"/>
              <a:t> </a:t>
            </a:r>
            <a:r>
              <a:rPr lang="se-NO" dirty="0" smtClean="0"/>
              <a:t>Saemien </a:t>
            </a:r>
            <a:r>
              <a:rPr lang="se-NO" dirty="0"/>
              <a:t>åålmegebiejjie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e-NO" dirty="0" smtClean="0"/>
              <a:t>Guovvamánu 6. beaivi </a:t>
            </a:r>
          </a:p>
          <a:p>
            <a:endParaRPr lang="se-NO" dirty="0"/>
          </a:p>
        </p:txBody>
      </p:sp>
    </p:spTree>
    <p:extLst>
      <p:ext uri="{BB962C8B-B14F-4D97-AF65-F5344CB8AC3E}">
        <p14:creationId xmlns:p14="http://schemas.microsoft.com/office/powerpoint/2010/main" val="309813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smtClean="0"/>
              <a:t>Sámi álbmotbeaivi 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NO" dirty="0" smtClean="0"/>
              <a:t>Sámi álbmotbeaivi lea guovvamánu 6. beaivvi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Sámekonferánsa 1992’s mearridii ahte guovvamánu 6. beaivi galgá leat Sámi álbmotbeaivi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Sámi álbmotbeaivi ávvuduvvui vuosttáš geardde 1993’s</a:t>
            </a:r>
            <a:r>
              <a:rPr lang="se-NO" dirty="0"/>
              <a:t/>
            </a:r>
            <a:br>
              <a:rPr lang="se-NO" dirty="0"/>
            </a:br>
            <a:endParaRPr lang="se-NO" dirty="0" smtClean="0"/>
          </a:p>
          <a:p>
            <a:r>
              <a:rPr lang="se-NO" dirty="0" smtClean="0"/>
              <a:t>Sámit Norggas, Ruoŧas, Suomas ja Ruoššas ávvudit beaivvi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Norgga ráđđehus dohkkii almmolaččat sámi álbmotbeaivvi 2001’s</a:t>
            </a:r>
          </a:p>
        </p:txBody>
      </p:sp>
    </p:spTree>
    <p:extLst>
      <p:ext uri="{BB962C8B-B14F-4D97-AF65-F5344CB8AC3E}">
        <p14:creationId xmlns:p14="http://schemas.microsoft.com/office/powerpoint/2010/main" val="164578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se-NO" dirty="0" smtClean="0"/>
              <a:t>Duogáš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e-NO" dirty="0" smtClean="0"/>
              <a:t>Vuosttaš sámi riikačoahkkin lágiduvvui guovvamánu 6. beaivvi 1917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Lei vuosttáš geardi </a:t>
            </a:r>
            <a:r>
              <a:rPr lang="se-NO" smtClean="0"/>
              <a:t>go lulli- ja davvi sámit mángga riikas deaivvadedje</a:t>
            </a:r>
            <a:br>
              <a:rPr lang="se-NO" smtClean="0"/>
            </a:br>
            <a:endParaRPr lang="se-NO" smtClean="0"/>
          </a:p>
          <a:p>
            <a:r>
              <a:rPr lang="se-NO" smtClean="0"/>
              <a:t>Čoahkkin lei metodistagirkus Troanddimis</a:t>
            </a:r>
            <a:br>
              <a:rPr lang="se-NO" smtClean="0"/>
            </a:br>
            <a:endParaRPr lang="se-NO" smtClean="0"/>
          </a:p>
          <a:p>
            <a:r>
              <a:rPr lang="se-NO" smtClean="0"/>
              <a:t> Elsa Laula Renberg lei son gii čohkkii sámiid vuosttaš riikačioahkkimii  </a:t>
            </a:r>
            <a:endParaRPr lang="se-NO" dirty="0"/>
          </a:p>
        </p:txBody>
      </p:sp>
    </p:spTree>
    <p:extLst>
      <p:ext uri="{BB962C8B-B14F-4D97-AF65-F5344CB8AC3E}">
        <p14:creationId xmlns:p14="http://schemas.microsoft.com/office/powerpoint/2010/main" val="458804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60648"/>
            <a:ext cx="1915042" cy="1844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e-NO" dirty="0" smtClean="0"/>
              <a:t>Elsa Laula Renberg</a:t>
            </a:r>
            <a:br>
              <a:rPr lang="se-NO" dirty="0" smtClean="0"/>
            </a:br>
            <a:r>
              <a:rPr lang="se-NO" dirty="0" smtClean="0"/>
              <a:t>1877-1931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NO" dirty="0" smtClean="0"/>
              <a:t>Elsa Laula Renberg lei riegádan Ruoŧas ja bajásšaddan boazodoallu bearrašis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Elsa Laula Renberg jámii 1931:s, 54 jagi boaris</a:t>
            </a:r>
            <a:r>
              <a:rPr lang="nb-NO" dirty="0" smtClean="0"/>
              <a:t>.</a:t>
            </a:r>
            <a:r>
              <a:rPr lang="se-NO" dirty="0" smtClean="0"/>
              <a:t/>
            </a:r>
            <a:br>
              <a:rPr lang="se-NO" dirty="0" smtClean="0"/>
            </a:br>
            <a:endParaRPr lang="se-NO" dirty="0"/>
          </a:p>
          <a:p>
            <a:r>
              <a:rPr lang="se-NO" altLang="se-NO" b="1" i="1" dirty="0" smtClean="0">
                <a:latin typeface="Lucida Bright" pitchFamily="18" charset="0"/>
              </a:rPr>
              <a:t>Renberg: </a:t>
            </a:r>
            <a:r>
              <a:rPr lang="nb-NO" altLang="se-NO" b="1" i="1" dirty="0" smtClean="0">
                <a:latin typeface="Lucida Bright" pitchFamily="18" charset="0"/>
              </a:rPr>
              <a:t>”</a:t>
            </a:r>
            <a:r>
              <a:rPr lang="se-NO" altLang="se-NO" b="1" i="1" dirty="0" smtClean="0">
                <a:latin typeface="Lucida Bright" pitchFamily="18" charset="0"/>
              </a:rPr>
              <a:t>Sámiin lea dárbu deaivvadit stuorát politihkalaš čoahkkimis ja ságastallat oktasaš áššiid birra ”</a:t>
            </a:r>
          </a:p>
          <a:p>
            <a:endParaRPr lang="se-NO" dirty="0"/>
          </a:p>
        </p:txBody>
      </p:sp>
    </p:spTree>
    <p:extLst>
      <p:ext uri="{BB962C8B-B14F-4D97-AF65-F5344CB8AC3E}">
        <p14:creationId xmlns:p14="http://schemas.microsoft.com/office/powerpoint/2010/main" val="1150612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smtClean="0"/>
              <a:t>Sámi soga lávlla 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NO" dirty="0" smtClean="0"/>
              <a:t>Sámi soga lávlla lea dikta maid Isak Saba lea čállán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Arne Sørli lea bidjat nuohta lávlagii 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Lávlla dohkkehuvvui sámi našunála lávlagiin 13. sámekonferánssas 1986’s</a:t>
            </a:r>
            <a:br>
              <a:rPr lang="se-NO" dirty="0" smtClean="0"/>
            </a:br>
            <a:endParaRPr lang="se-NO" dirty="0" smtClean="0"/>
          </a:p>
          <a:p>
            <a:r>
              <a:rPr lang="se-NO" dirty="0" smtClean="0"/>
              <a:t>Nuohtta dohkkehuvvui 15. sámekonferánssas 1992’s</a:t>
            </a:r>
            <a:r>
              <a:rPr lang="se-NO" dirty="0"/>
              <a:t/>
            </a:r>
            <a:br>
              <a:rPr lang="se-NO" dirty="0"/>
            </a:br>
            <a:endParaRPr lang="se-NO" dirty="0" smtClean="0"/>
          </a:p>
          <a:p>
            <a:r>
              <a:rPr lang="se-NO" dirty="0" smtClean="0">
                <a:hlinkClick r:id="rId2"/>
              </a:rPr>
              <a:t>sámi soga lávlla</a:t>
            </a:r>
            <a:endParaRPr lang="se-NO" dirty="0" smtClean="0"/>
          </a:p>
        </p:txBody>
      </p:sp>
    </p:spTree>
    <p:extLst>
      <p:ext uri="{BB962C8B-B14F-4D97-AF65-F5344CB8AC3E}">
        <p14:creationId xmlns:p14="http://schemas.microsoft.com/office/powerpoint/2010/main" val="115867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e-NO" dirty="0" smtClean="0"/>
              <a:t>Sámi leavga </a:t>
            </a:r>
            <a:endParaRPr lang="se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e-NO" altLang="se-NO" i="1" dirty="0" smtClean="0">
                <a:latin typeface="Lucida Bright" pitchFamily="18" charset="0"/>
              </a:rPr>
              <a:t>dohkkehuvvui 1986 13. davvi riikkalaš sámekonferánssas   </a:t>
            </a:r>
            <a:endParaRPr lang="nb-NO" altLang="se-NO" i="1" dirty="0">
              <a:latin typeface="Lucida Bright" pitchFamily="18" charset="0"/>
            </a:endParaRPr>
          </a:p>
          <a:p>
            <a:pPr>
              <a:buNone/>
            </a:pPr>
            <a:endParaRPr lang="se-NO" altLang="se-NO" i="1" dirty="0">
              <a:latin typeface="Lucida Bright" pitchFamily="18" charset="0"/>
            </a:endParaRPr>
          </a:p>
          <a:p>
            <a:r>
              <a:rPr lang="se-NO" altLang="se-NO" i="1" dirty="0">
                <a:latin typeface="Lucida Bright" pitchFamily="18" charset="0"/>
              </a:rPr>
              <a:t>Astrid </a:t>
            </a:r>
            <a:r>
              <a:rPr lang="se-NO" altLang="se-NO" i="1" dirty="0" err="1" smtClean="0">
                <a:latin typeface="Lucida Bright" pitchFamily="18" charset="0"/>
              </a:rPr>
              <a:t>Båhl</a:t>
            </a:r>
            <a:r>
              <a:rPr lang="se-NO" altLang="se-NO" i="1" dirty="0" smtClean="0">
                <a:latin typeface="Lucida Bright" pitchFamily="18" charset="0"/>
              </a:rPr>
              <a:t> lea hábmen leavgga</a:t>
            </a:r>
            <a:endParaRPr lang="nb-NO" altLang="se-NO" i="1" dirty="0">
              <a:latin typeface="Lucida Bright" pitchFamily="18" charset="0"/>
            </a:endParaRPr>
          </a:p>
          <a:p>
            <a:pPr>
              <a:buNone/>
            </a:pPr>
            <a:endParaRPr lang="nb-NO" altLang="se-NO" i="1" dirty="0">
              <a:latin typeface="Lucida Bright" pitchFamily="18" charset="0"/>
            </a:endParaRPr>
          </a:p>
          <a:p>
            <a:r>
              <a:rPr lang="se-NO" altLang="se-NO" i="1" dirty="0" smtClean="0">
                <a:latin typeface="Lucida Bright" pitchFamily="18" charset="0"/>
              </a:rPr>
              <a:t>Váldofáttát sámi meavrresgáris ja Anders Fjellnera divttas,</a:t>
            </a:r>
          </a:p>
          <a:p>
            <a:pPr>
              <a:buNone/>
            </a:pPr>
            <a:r>
              <a:rPr lang="se-NO" altLang="se-NO" i="1" dirty="0" smtClean="0">
                <a:latin typeface="Lucida Bright" pitchFamily="18" charset="0"/>
              </a:rPr>
              <a:t>   ” </a:t>
            </a:r>
            <a:r>
              <a:rPr lang="se-NO" altLang="se-NO" i="1" dirty="0" err="1" smtClean="0">
                <a:latin typeface="Lucida Bright" pitchFamily="18" charset="0"/>
              </a:rPr>
              <a:t>Páiven</a:t>
            </a:r>
            <a:r>
              <a:rPr lang="se-NO" altLang="se-NO" i="1" dirty="0" smtClean="0">
                <a:latin typeface="Lucida Bright" pitchFamily="18" charset="0"/>
              </a:rPr>
              <a:t> </a:t>
            </a:r>
            <a:r>
              <a:rPr lang="se-NO" altLang="se-NO" i="1" dirty="0" err="1" smtClean="0">
                <a:latin typeface="Lucida Bright" pitchFamily="18" charset="0"/>
              </a:rPr>
              <a:t>párneh</a:t>
            </a:r>
            <a:r>
              <a:rPr lang="se-NO" altLang="se-NO" i="1" dirty="0" smtClean="0">
                <a:latin typeface="Lucida Bright" pitchFamily="18" charset="0"/>
              </a:rPr>
              <a:t> </a:t>
            </a:r>
            <a:r>
              <a:rPr lang="nb-NO" altLang="se-NO" i="1" dirty="0" smtClean="0">
                <a:latin typeface="Lucida Bright" pitchFamily="18" charset="0"/>
              </a:rPr>
              <a:t>”</a:t>
            </a:r>
            <a:endParaRPr lang="nb-NO" altLang="se-NO" i="1" dirty="0">
              <a:latin typeface="Lucida Bright" pitchFamily="18" charset="0"/>
            </a:endParaRPr>
          </a:p>
          <a:p>
            <a:endParaRPr lang="se-N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461872"/>
            <a:ext cx="28575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698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åmatte">
  <a:themeElements>
    <a:clrScheme name="Stråmatte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Teknologi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råmatte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65</TotalTime>
  <Words>78</Words>
  <Application>Microsoft Office PowerPoint</Application>
  <PresentationFormat>Skjermfremvisning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Lucida Bright</vt:lpstr>
      <vt:lpstr>Tw Cen MT</vt:lpstr>
      <vt:lpstr>Stråmatte</vt:lpstr>
      <vt:lpstr>Sámi álbmotbeaivi   Saemien åålmegebiejjie</vt:lpstr>
      <vt:lpstr>Sámi álbmotbeaivi </vt:lpstr>
      <vt:lpstr>Duogáš</vt:lpstr>
      <vt:lpstr>Elsa Laula Renberg 1877-1931</vt:lpstr>
      <vt:lpstr>Sámi soga lávlla </vt:lpstr>
      <vt:lpstr>Sámi leavga </vt:lpstr>
    </vt:vector>
  </TitlesOfParts>
  <Company>Kautokeino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Sámi álbmotbeaivi   Saemiej åålmegebiejjie</dc:title>
  <dc:creator>Ole Einar Hætta</dc:creator>
  <cp:lastModifiedBy>Ole Einar Hætta</cp:lastModifiedBy>
  <cp:revision>6</cp:revision>
  <dcterms:created xsi:type="dcterms:W3CDTF">2016-01-31T15:47:31Z</dcterms:created>
  <dcterms:modified xsi:type="dcterms:W3CDTF">2016-01-31T20:17:37Z</dcterms:modified>
</cp:coreProperties>
</file>