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CC211-4A7F-4575-81BE-1745094C6AFB}" type="datetimeFigureOut">
              <a:rPr lang="nb-NO" smtClean="0"/>
              <a:t>21.06.2016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52714-6D16-4013-90B2-9B17F6886D89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vttas.no/node/17999" TargetMode="External"/><Relationship Id="rId7" Type="http://schemas.openxmlformats.org/officeDocument/2006/relationships/hyperlink" Target="http://www.abcnyheter.no/nyheter/2002/11/18/40950/hjernetrim-og-tankenotter" TargetMode="External"/><Relationship Id="rId2" Type="http://schemas.openxmlformats.org/officeDocument/2006/relationships/hyperlink" Target="http://ovttas.no/node/1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/index.php?curid=1071932" TargetMode="External"/><Relationship Id="rId5" Type="http://schemas.openxmlformats.org/officeDocument/2006/relationships/hyperlink" Target="http://ovttas.no/node/5298" TargetMode="External"/><Relationship Id="rId4" Type="http://schemas.openxmlformats.org/officeDocument/2006/relationships/hyperlink" Target="http://ovttas.no/node/180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Rektangel 3"/>
          <p:cNvSpPr/>
          <p:nvPr/>
        </p:nvSpPr>
        <p:spPr>
          <a:xfrm>
            <a:off x="1189439" y="2967335"/>
            <a:ext cx="676512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Mo </a:t>
            </a:r>
            <a:r>
              <a:rPr lang="nb-NO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beassat</a:t>
            </a:r>
            <a:r>
              <a:rPr lang="nb-NO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 </a:t>
            </a:r>
            <a:r>
              <a:rPr lang="nb-NO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joga</a:t>
            </a:r>
            <a:r>
              <a:rPr lang="nb-NO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 </a:t>
            </a:r>
            <a:r>
              <a:rPr lang="nb-NO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rastá</a:t>
            </a:r>
            <a:r>
              <a:rPr lang="nb-NO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?</a:t>
            </a:r>
            <a:endParaRPr lang="nb-NO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e-NO" dirty="0" smtClean="0"/>
              <a:t>FANAS</a:t>
            </a:r>
            <a:endParaRPr lang="nb-NO" dirty="0"/>
          </a:p>
        </p:txBody>
      </p:sp>
      <p:pic>
        <p:nvPicPr>
          <p:cNvPr id="3074" name="Picture 2" descr="Govv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230" y="1445146"/>
            <a:ext cx="5971540" cy="4483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e-NO" dirty="0" smtClean="0"/>
              <a:t>MIESSI</a:t>
            </a:r>
            <a:endParaRPr lang="nb-NO" dirty="0"/>
          </a:p>
        </p:txBody>
      </p:sp>
      <p:pic>
        <p:nvPicPr>
          <p:cNvPr id="4098" name="Picture 2" descr="Govv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4" y="1543640"/>
            <a:ext cx="5810969" cy="4353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e-NO" dirty="0" smtClean="0"/>
              <a:t>JEAHKÁLAT</a:t>
            </a:r>
            <a:endParaRPr lang="nb-NO" dirty="0"/>
          </a:p>
        </p:txBody>
      </p:sp>
      <p:pic>
        <p:nvPicPr>
          <p:cNvPr id="1026" name="Picture 2" descr="Govv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61" y="1556792"/>
            <a:ext cx="5984878" cy="42209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e-NO" dirty="0" smtClean="0"/>
              <a:t>GEATKI</a:t>
            </a:r>
            <a:endParaRPr lang="nb-NO" dirty="0"/>
          </a:p>
        </p:txBody>
      </p:sp>
      <p:pic>
        <p:nvPicPr>
          <p:cNvPr id="2050" name="Picture 2" descr="Govv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4" y="1430069"/>
            <a:ext cx="5954985" cy="44714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Circle-question.sv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18" y="1600200"/>
            <a:ext cx="452596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nb-NO" sz="1200" dirty="0"/>
          </a:p>
        </p:txBody>
      </p:sp>
      <p:sp>
        <p:nvSpPr>
          <p:cNvPr id="4" name="Plassholder for tekst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Ellen Ravna, </a:t>
            </a:r>
            <a:r>
              <a:rPr lang="nb-NO" sz="2200" dirty="0" err="1"/>
              <a:t>Sirpmá</a:t>
            </a:r>
            <a:r>
              <a:rPr lang="nb-NO" sz="2200" dirty="0"/>
              <a:t> </a:t>
            </a:r>
            <a:r>
              <a:rPr lang="nb-NO" sz="2200" dirty="0" err="1"/>
              <a:t>bajás</a:t>
            </a:r>
            <a:r>
              <a:rPr lang="se-NO" sz="2200" dirty="0"/>
              <a:t>šaddanguovddáš, Deanu gielda, 2014</a:t>
            </a:r>
            <a:endParaRPr lang="se-NO" sz="2200" dirty="0" smtClean="0"/>
          </a:p>
          <a:p>
            <a:r>
              <a:rPr lang="se-NO" sz="2200" dirty="0" smtClean="0"/>
              <a:t>Govvagáldut:</a:t>
            </a:r>
          </a:p>
          <a:p>
            <a:pPr lvl="1"/>
            <a:r>
              <a:rPr lang="se-NO" sz="2200" dirty="0"/>
              <a:t>Elisabeth Bækken, </a:t>
            </a:r>
            <a:r>
              <a:rPr lang="se-NO" sz="2200" dirty="0">
                <a:hlinkClick r:id="rId2"/>
              </a:rPr>
              <a:t>http://ovttas.no/</a:t>
            </a:r>
            <a:r>
              <a:rPr lang="se-NO" sz="2200" dirty="0" err="1">
                <a:hlinkClick r:id="rId2"/>
              </a:rPr>
              <a:t>node</a:t>
            </a:r>
            <a:r>
              <a:rPr lang="se-NO" sz="2200" dirty="0">
                <a:hlinkClick r:id="rId2"/>
              </a:rPr>
              <a:t>/163</a:t>
            </a:r>
            <a:endParaRPr lang="se-NO" sz="2200" dirty="0"/>
          </a:p>
          <a:p>
            <a:pPr lvl="1"/>
            <a:r>
              <a:rPr lang="nb-NO" sz="2200" dirty="0" err="1"/>
              <a:t>Svahken</a:t>
            </a:r>
            <a:r>
              <a:rPr lang="nb-NO" sz="2200" dirty="0"/>
              <a:t> </a:t>
            </a:r>
            <a:r>
              <a:rPr lang="nb-NO" sz="2200" dirty="0" err="1" smtClean="0"/>
              <a:t>sïjte</a:t>
            </a:r>
            <a:r>
              <a:rPr lang="se-NO" sz="2200" dirty="0"/>
              <a:t>, </a:t>
            </a:r>
            <a:r>
              <a:rPr lang="se-NO" sz="2200" dirty="0">
                <a:hlinkClick r:id="rId3"/>
              </a:rPr>
              <a:t>http://</a:t>
            </a:r>
            <a:r>
              <a:rPr lang="se-NO" sz="2200" dirty="0" smtClean="0">
                <a:hlinkClick r:id="rId3"/>
              </a:rPr>
              <a:t>ovttas.no/</a:t>
            </a:r>
            <a:r>
              <a:rPr lang="se-NO" sz="2200" dirty="0" err="1" smtClean="0">
                <a:hlinkClick r:id="rId3"/>
              </a:rPr>
              <a:t>node</a:t>
            </a:r>
            <a:r>
              <a:rPr lang="se-NO" sz="2200" dirty="0" smtClean="0">
                <a:hlinkClick r:id="rId3"/>
              </a:rPr>
              <a:t>/17999</a:t>
            </a:r>
            <a:endParaRPr lang="se-NO" sz="2200" dirty="0" smtClean="0"/>
          </a:p>
          <a:p>
            <a:pPr lvl="1"/>
            <a:r>
              <a:rPr lang="se-NO" sz="2200" dirty="0" smtClean="0"/>
              <a:t>Ole </a:t>
            </a:r>
            <a:r>
              <a:rPr lang="se-NO" sz="2200" dirty="0"/>
              <a:t>Triumf, </a:t>
            </a:r>
            <a:r>
              <a:rPr lang="se-NO" sz="2200" dirty="0">
                <a:hlinkClick r:id="rId4"/>
              </a:rPr>
              <a:t>http://</a:t>
            </a:r>
            <a:r>
              <a:rPr lang="se-NO" sz="2200" dirty="0" smtClean="0">
                <a:hlinkClick r:id="rId4"/>
              </a:rPr>
              <a:t>ovttas.no/</a:t>
            </a:r>
            <a:r>
              <a:rPr lang="se-NO" sz="2200" dirty="0" err="1" smtClean="0">
                <a:hlinkClick r:id="rId4"/>
              </a:rPr>
              <a:t>node</a:t>
            </a:r>
            <a:r>
              <a:rPr lang="se-NO" sz="2200" dirty="0" smtClean="0">
                <a:hlinkClick r:id="rId4"/>
              </a:rPr>
              <a:t>/18064</a:t>
            </a:r>
            <a:endParaRPr lang="se-NO" sz="2200" dirty="0" smtClean="0"/>
          </a:p>
          <a:p>
            <a:pPr lvl="1"/>
            <a:r>
              <a:rPr lang="nb-NO" sz="2200" dirty="0" err="1" smtClean="0"/>
              <a:t>existential_hero</a:t>
            </a:r>
            <a:r>
              <a:rPr lang="se-NO" sz="2200" dirty="0"/>
              <a:t>, </a:t>
            </a:r>
            <a:r>
              <a:rPr lang="se-NO" sz="2200" dirty="0">
                <a:hlinkClick r:id="rId5"/>
              </a:rPr>
              <a:t>http://</a:t>
            </a:r>
            <a:r>
              <a:rPr lang="se-NO" sz="2200" dirty="0" smtClean="0">
                <a:hlinkClick r:id="rId5"/>
              </a:rPr>
              <a:t>ovttas.no/</a:t>
            </a:r>
            <a:r>
              <a:rPr lang="se-NO" sz="2200" dirty="0" err="1" smtClean="0">
                <a:hlinkClick r:id="rId5"/>
              </a:rPr>
              <a:t>node</a:t>
            </a:r>
            <a:r>
              <a:rPr lang="se-NO" sz="2200" dirty="0" smtClean="0">
                <a:hlinkClick r:id="rId5"/>
              </a:rPr>
              <a:t>/5298</a:t>
            </a:r>
            <a:endParaRPr lang="se-NO" sz="2200" dirty="0" smtClean="0"/>
          </a:p>
          <a:p>
            <a:pPr lvl="1"/>
            <a:r>
              <a:rPr lang="se-NO" sz="2200"/>
              <a:t>CC BY-SA 3.0, </a:t>
            </a:r>
            <a:r>
              <a:rPr lang="se-NO" sz="2200">
                <a:hlinkClick r:id="rId6"/>
              </a:rPr>
              <a:t>https://</a:t>
            </a:r>
            <a:r>
              <a:rPr lang="se-NO" sz="2200" smtClean="0">
                <a:hlinkClick r:id="rId6"/>
              </a:rPr>
              <a:t>commons.wikimedia.org/w/index.php?curid=1071932</a:t>
            </a:r>
            <a:endParaRPr lang="se-NO" sz="2200" smtClean="0"/>
          </a:p>
          <a:p>
            <a:r>
              <a:rPr lang="se-NO" sz="2200" smtClean="0"/>
              <a:t>Ovdamearka </a:t>
            </a:r>
            <a:r>
              <a:rPr lang="se-NO" sz="2200" dirty="0"/>
              <a:t>dárogiel </a:t>
            </a:r>
            <a:r>
              <a:rPr lang="se-NO" sz="2200" dirty="0" smtClean="0"/>
              <a:t>veršuvnnas, </a:t>
            </a:r>
            <a:r>
              <a:rPr lang="se-NO" sz="2200" dirty="0" err="1" smtClean="0"/>
              <a:t>Reven</a:t>
            </a:r>
            <a:r>
              <a:rPr lang="se-NO" sz="2200" dirty="0" smtClean="0"/>
              <a:t>, </a:t>
            </a:r>
            <a:r>
              <a:rPr lang="se-NO" sz="2200" dirty="0" err="1" smtClean="0"/>
              <a:t>gåsa</a:t>
            </a:r>
            <a:r>
              <a:rPr lang="se-NO" sz="2200" dirty="0" smtClean="0"/>
              <a:t> </a:t>
            </a:r>
            <a:r>
              <a:rPr lang="se-NO" sz="2200" dirty="0" err="1" smtClean="0"/>
              <a:t>og</a:t>
            </a:r>
            <a:r>
              <a:rPr lang="se-NO" sz="2200" dirty="0" smtClean="0"/>
              <a:t> </a:t>
            </a:r>
            <a:r>
              <a:rPr lang="se-NO" sz="2200" dirty="0" err="1" smtClean="0"/>
              <a:t>kornet:</a:t>
            </a:r>
            <a:r>
              <a:rPr lang="se-NO" sz="2200" dirty="0" smtClean="0"/>
              <a:t> </a:t>
            </a:r>
            <a:r>
              <a:rPr lang="se-NO" sz="2200" dirty="0" smtClean="0">
                <a:hlinkClick r:id="rId7"/>
              </a:rPr>
              <a:t>http</a:t>
            </a:r>
            <a:r>
              <a:rPr lang="se-NO" sz="2200" dirty="0">
                <a:hlinkClick r:id="rId7"/>
              </a:rPr>
              <a:t>://</a:t>
            </a:r>
            <a:r>
              <a:rPr lang="se-NO" sz="2200" dirty="0" smtClean="0">
                <a:hlinkClick r:id="rId7"/>
              </a:rPr>
              <a:t>www.</a:t>
            </a:r>
            <a:r>
              <a:rPr lang="se-NO" sz="2200" dirty="0" err="1" smtClean="0">
                <a:hlinkClick r:id="rId7"/>
              </a:rPr>
              <a:t>abcnyheter</a:t>
            </a:r>
            <a:r>
              <a:rPr lang="se-NO" sz="2200" dirty="0" smtClean="0">
                <a:hlinkClick r:id="rId7"/>
              </a:rPr>
              <a:t>.no/</a:t>
            </a:r>
            <a:r>
              <a:rPr lang="se-NO" sz="2200" dirty="0" err="1" smtClean="0">
                <a:hlinkClick r:id="rId7"/>
              </a:rPr>
              <a:t>nyheter</a:t>
            </a:r>
            <a:r>
              <a:rPr lang="se-NO" sz="2200" dirty="0" smtClean="0">
                <a:hlinkClick r:id="rId7"/>
              </a:rPr>
              <a:t>/2002/11/18/40950/</a:t>
            </a:r>
            <a:r>
              <a:rPr lang="se-NO" sz="2200" dirty="0" err="1" smtClean="0">
                <a:hlinkClick r:id="rId7"/>
              </a:rPr>
              <a:t>hjernetrim-og-tankenotter</a:t>
            </a:r>
            <a:endParaRPr lang="se-NO" sz="2200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405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Skjermfremvisning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PowerPoint-presentasjon</vt:lpstr>
      <vt:lpstr>FANAS</vt:lpstr>
      <vt:lpstr>MIESSI</vt:lpstr>
      <vt:lpstr>JEAHKÁLAT</vt:lpstr>
      <vt:lpstr>GEATKI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2016-06-21T08:19:43Z</dcterms:created>
  <dcterms:modified xsi:type="dcterms:W3CDTF">2016-06-21T08:39:25Z</dcterms:modified>
</cp:coreProperties>
</file>