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8" r:id="rId3"/>
    <p:sldId id="263" r:id="rId4"/>
    <p:sldId id="264" r:id="rId5"/>
    <p:sldId id="265" r:id="rId6"/>
    <p:sldId id="266" r:id="rId7"/>
    <p:sldId id="258" r:id="rId8"/>
    <p:sldId id="262" r:id="rId9"/>
    <p:sldId id="261" r:id="rId10"/>
    <p:sldId id="269" r:id="rId11"/>
    <p:sldId id="272" r:id="rId12"/>
    <p:sldId id="270" r:id="rId13"/>
    <p:sldId id="271" r:id="rId14"/>
    <p:sldId id="274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75" r:id="rId23"/>
    <p:sldId id="285" r:id="rId24"/>
    <p:sldId id="286" r:id="rId25"/>
    <p:sldId id="287" r:id="rId26"/>
    <p:sldId id="288" r:id="rId27"/>
    <p:sldId id="290" r:id="rId28"/>
    <p:sldId id="289" r:id="rId29"/>
    <p:sldId id="291" r:id="rId30"/>
    <p:sldId id="293" r:id="rId31"/>
    <p:sldId id="292" r:id="rId32"/>
    <p:sldId id="294" r:id="rId33"/>
    <p:sldId id="296" r:id="rId34"/>
    <p:sldId id="297" r:id="rId3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52023-DF98-433E-9E85-5598320BABEC}" type="datetimeFigureOut">
              <a:rPr lang="fi-FI" smtClean="0"/>
              <a:t>22.4.2013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A264-78E1-41B1-AE8B-4EEBFDCBB0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89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2248-ED1A-4F98-A5EC-0B6BCC2129BF}" type="datetime1">
              <a:rPr lang="fi-FI" smtClean="0"/>
              <a:t>22.4.2013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39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420-F553-41FD-9859-3B7CAEAA27F1}" type="datetime1">
              <a:rPr lang="fi-FI" smtClean="0"/>
              <a:t>22.4.2013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859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171-C75B-4705-9BC5-F11407A480BF}" type="datetime1">
              <a:rPr lang="fi-FI" smtClean="0"/>
              <a:t>22.4.2013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23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6464-28ED-4863-8193-C6B6C6B917E4}" type="datetime1">
              <a:rPr lang="fi-FI" smtClean="0"/>
              <a:t>22.4.2013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34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48D-46D6-48A4-BE3A-6AE2BECBDB96}" type="datetime1">
              <a:rPr lang="fi-FI" smtClean="0"/>
              <a:t>22.4.2013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5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4FB4-845E-488D-844A-2F023AAC98B9}" type="datetime1">
              <a:rPr lang="fi-FI" smtClean="0"/>
              <a:t>22.4.2013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0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1758-7289-4703-90D9-06BC5D19E544}" type="datetime1">
              <a:rPr lang="fi-FI" smtClean="0"/>
              <a:t>22.4.2013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1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7C58-0394-4D80-862F-8DA21C83AA89}" type="datetime1">
              <a:rPr lang="fi-FI" smtClean="0"/>
              <a:t>22.4.2013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666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B70-21A2-4E55-A6B8-2D4DCE4E4E09}" type="datetime1">
              <a:rPr lang="fi-FI" smtClean="0"/>
              <a:t>22.4.2013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2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5A23-539E-459F-B5E9-C114A496A191}" type="datetime1">
              <a:rPr lang="fi-FI" smtClean="0"/>
              <a:t>22.4.2013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18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5F6B-B99B-49EF-B65B-0F24A3E63429}" type="datetime1">
              <a:rPr lang="fi-FI" smtClean="0"/>
              <a:t>22.4.2013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61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B6CD-BB6C-43C7-B1B2-EF1E62312811}" type="datetime1">
              <a:rPr lang="fi-FI" smtClean="0"/>
              <a:t>22.4.2013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Ellen Pautamo - 2013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605C-D206-49B3-AA85-1B260D3FA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7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e-NO" sz="7200" b="1" dirty="0" smtClean="0">
                <a:solidFill>
                  <a:srgbClr val="FF0000"/>
                </a:solidFill>
              </a:rPr>
              <a:t>IMPERATIIVA</a:t>
            </a:r>
            <a:endParaRPr lang="fi-FI" sz="7200" b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e-NO" b="1" dirty="0" smtClean="0">
                <a:solidFill>
                  <a:schemeClr val="tx1"/>
                </a:solidFill>
              </a:rPr>
              <a:t>GOHČČUNHÁPMI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99592" y="5949280"/>
            <a:ext cx="7200800" cy="772195"/>
          </a:xfrm>
        </p:spPr>
        <p:txBody>
          <a:bodyPr/>
          <a:lstStyle/>
          <a:p>
            <a:r>
              <a:rPr lang="fi-FI" dirty="0"/>
              <a:t>Ellen </a:t>
            </a:r>
            <a:r>
              <a:rPr lang="fi-FI" dirty="0" err="1"/>
              <a:t>Pautamo</a:t>
            </a:r>
            <a:r>
              <a:rPr lang="fi-FI" dirty="0"/>
              <a:t> - </a:t>
            </a:r>
            <a:r>
              <a:rPr lang="se-NO" dirty="0"/>
              <a:t>2013</a:t>
            </a:r>
          </a:p>
          <a:p>
            <a:r>
              <a:rPr lang="se-NO" dirty="0"/>
              <a:t>Govat dán diaráiddus leat Microsof Offile Clip Art –neahttasiiddus, liŋka: http://office.microsoft.com/fi-fi/images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2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804" y="3645024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GOH</a:t>
            </a:r>
            <a:r>
              <a:rPr lang="se-NO" b="1" dirty="0" smtClean="0"/>
              <a:t>ČUN D</a:t>
            </a:r>
            <a:r>
              <a:rPr lang="fi-FI" b="1" dirty="0" smtClean="0"/>
              <a:t>U</a:t>
            </a:r>
            <a:r>
              <a:rPr lang="se-NO" b="1" dirty="0" smtClean="0"/>
              <a:t>!</a:t>
            </a:r>
            <a:br>
              <a:rPr lang="se-NO" b="1" dirty="0" smtClean="0"/>
            </a:br>
            <a:r>
              <a:rPr lang="se-NO" b="1" dirty="0" smtClean="0"/>
              <a:t>K</a:t>
            </a:r>
            <a:r>
              <a:rPr lang="fi-FI" b="1" dirty="0" smtClean="0"/>
              <a:t>ÄSKEN SINUA!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176536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44" y="1124744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</a:t>
            </a:r>
            <a:r>
              <a:rPr lang="se-NO" dirty="0" smtClean="0"/>
              <a:t>EA</a:t>
            </a:r>
            <a:r>
              <a:rPr lang="se-NO" b="1" dirty="0" smtClean="0"/>
              <a:t>HČ</a:t>
            </a:r>
            <a:r>
              <a:rPr lang="se-NO" dirty="0" smtClean="0"/>
              <a:t>A </a:t>
            </a:r>
            <a:r>
              <a:rPr lang="se-NO" b="1" dirty="0" smtClean="0">
                <a:solidFill>
                  <a:srgbClr val="FF0000"/>
                </a:solidFill>
              </a:rPr>
              <a:t>d</a:t>
            </a:r>
            <a:r>
              <a:rPr lang="fi-FI" b="1" dirty="0" smtClean="0">
                <a:solidFill>
                  <a:srgbClr val="FF0000"/>
                </a:solidFill>
              </a:rPr>
              <a:t>on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b="1" dirty="0" smtClean="0">
                <a:solidFill>
                  <a:schemeClr val="accent3">
                    <a:lumMod val="75000"/>
                  </a:schemeClr>
                </a:solidFill>
              </a:rPr>
              <a:t>HD + </a:t>
            </a:r>
            <a:r>
              <a:rPr lang="se-NO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fi-FI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29968"/>
            <a:ext cx="1584176" cy="35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4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BOA</a:t>
            </a:r>
            <a:r>
              <a:rPr lang="se-NO" b="1" dirty="0" smtClean="0"/>
              <a:t>Đ</a:t>
            </a:r>
            <a:r>
              <a:rPr lang="se-NO" dirty="0" smtClean="0"/>
              <a:t>E</a:t>
            </a:r>
            <a:r>
              <a:rPr lang="fi-FI" dirty="0" smtClean="0"/>
              <a:t> </a:t>
            </a:r>
            <a:r>
              <a:rPr lang="se-NO" b="1" dirty="0" smtClean="0">
                <a:solidFill>
                  <a:srgbClr val="FF0000"/>
                </a:solidFill>
              </a:rPr>
              <a:t>d</a:t>
            </a:r>
            <a:r>
              <a:rPr lang="fi-FI" b="1" dirty="0" smtClean="0">
                <a:solidFill>
                  <a:srgbClr val="FF0000"/>
                </a:solidFill>
              </a:rPr>
              <a:t>on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b="1" dirty="0" smtClean="0">
                <a:solidFill>
                  <a:schemeClr val="accent3">
                    <a:lumMod val="75000"/>
                  </a:schemeClr>
                </a:solidFill>
              </a:rPr>
              <a:t>HD + e</a:t>
            </a:r>
            <a:endParaRPr lang="fi-F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90760"/>
            <a:ext cx="1368152" cy="35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9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GOA</a:t>
            </a:r>
            <a:r>
              <a:rPr lang="se-NO" b="1" dirty="0" smtClean="0"/>
              <a:t>R</a:t>
            </a:r>
            <a:r>
              <a:rPr lang="se-NO" dirty="0"/>
              <a:t>O</a:t>
            </a:r>
            <a:r>
              <a:rPr lang="se-NO" dirty="0" smtClean="0"/>
              <a:t> </a:t>
            </a:r>
            <a:r>
              <a:rPr lang="se-NO" b="1" dirty="0" smtClean="0">
                <a:solidFill>
                  <a:srgbClr val="FF0000"/>
                </a:solidFill>
              </a:rPr>
              <a:t>d</a:t>
            </a:r>
            <a:r>
              <a:rPr lang="fi-FI" b="1" dirty="0" smtClean="0">
                <a:solidFill>
                  <a:srgbClr val="FF0000"/>
                </a:solidFill>
              </a:rPr>
              <a:t>on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b="1" dirty="0" smtClean="0">
                <a:solidFill>
                  <a:schemeClr val="accent3">
                    <a:lumMod val="75000"/>
                  </a:schemeClr>
                </a:solidFill>
              </a:rPr>
              <a:t>HD + o</a:t>
            </a:r>
            <a:endParaRPr lang="fi-F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5823"/>
            <a:ext cx="1512168" cy="35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4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b="1" dirty="0" smtClean="0"/>
              <a:t>L</a:t>
            </a:r>
            <a:r>
              <a:rPr lang="fi-FI" b="1" dirty="0" smtClean="0"/>
              <a:t>ÄHTEKÄÄMME</a:t>
            </a:r>
            <a:r>
              <a:rPr lang="se-NO" b="1" dirty="0" smtClean="0"/>
              <a:t>...</a:t>
            </a:r>
            <a:r>
              <a:rPr lang="se-NO" b="1" dirty="0" smtClean="0"/>
              <a:t>u-u-uu</a:t>
            </a:r>
            <a:r>
              <a:rPr lang="fi-FI" b="1" dirty="0" smtClean="0"/>
              <a:t>!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e-NO" sz="2800" dirty="0" smtClean="0"/>
              <a:t>MOAI – vain me kaksi </a:t>
            </a:r>
            <a:r>
              <a:rPr lang="se-NO" sz="2800" dirty="0" smtClean="0"/>
              <a:t>– dušše moai – U-U-UUUU </a:t>
            </a:r>
            <a:r>
              <a:rPr lang="se-NO" sz="2800" dirty="0" smtClean="0">
                <a:sym typeface="Wingdings" pitchFamily="2" charset="2"/>
              </a:rPr>
              <a:t></a:t>
            </a:r>
            <a:endParaRPr lang="fi-FI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4600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8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</a:t>
            </a:r>
            <a:r>
              <a:rPr lang="fi-FI" b="1" dirty="0" smtClean="0"/>
              <a:t>LG</a:t>
            </a:r>
            <a:r>
              <a:rPr lang="fi-FI" dirty="0" smtClean="0"/>
              <a:t>U </a:t>
            </a:r>
            <a:r>
              <a:rPr lang="fi-FI" b="1" dirty="0" err="1" smtClean="0">
                <a:solidFill>
                  <a:srgbClr val="FF0000"/>
                </a:solidFill>
              </a:rPr>
              <a:t>moai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GGD + U</a:t>
            </a:r>
            <a:endParaRPr lang="fi-F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2" b="17246"/>
          <a:stretch/>
        </p:blipFill>
        <p:spPr bwMode="auto">
          <a:xfrm>
            <a:off x="2699792" y="1923296"/>
            <a:ext cx="5832648" cy="406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8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</a:t>
            </a:r>
            <a:r>
              <a:rPr lang="fi-FI" b="1" dirty="0" smtClean="0"/>
              <a:t>N’N</a:t>
            </a:r>
            <a:r>
              <a:rPr lang="fi-FI" dirty="0" smtClean="0"/>
              <a:t>U </a:t>
            </a:r>
            <a:r>
              <a:rPr lang="fi-FI" b="1" dirty="0" err="1" smtClean="0">
                <a:solidFill>
                  <a:srgbClr val="FF0000"/>
                </a:solidFill>
              </a:rPr>
              <a:t>moai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GGD + U</a:t>
            </a:r>
            <a:endParaRPr lang="fi-F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2" b="17246"/>
          <a:stretch/>
        </p:blipFill>
        <p:spPr bwMode="auto">
          <a:xfrm>
            <a:off x="2699792" y="1923296"/>
            <a:ext cx="5832648" cy="406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9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GEA</a:t>
            </a:r>
            <a:r>
              <a:rPr lang="fi-FI" b="1" dirty="0" smtClean="0"/>
              <a:t>H</a:t>
            </a:r>
            <a:r>
              <a:rPr lang="se-NO" b="1" dirty="0" smtClean="0"/>
              <a:t>ČČ</a:t>
            </a:r>
            <a:r>
              <a:rPr lang="se-NO" dirty="0" smtClean="0"/>
              <a:t>U</a:t>
            </a:r>
            <a:r>
              <a:rPr lang="fi-FI" dirty="0" smtClean="0"/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moai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GGD + U</a:t>
            </a:r>
            <a:endParaRPr lang="fi-F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2" b="17246"/>
          <a:stretch/>
        </p:blipFill>
        <p:spPr bwMode="auto">
          <a:xfrm>
            <a:off x="2699792" y="1923296"/>
            <a:ext cx="5832648" cy="406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7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e-NO" b="1" dirty="0" smtClean="0"/>
              <a:t>Iigo vuolgit buohkat!</a:t>
            </a:r>
            <a:br>
              <a:rPr lang="se-NO" b="1" dirty="0" smtClean="0"/>
            </a:br>
            <a:r>
              <a:rPr lang="fi-FI" sz="3600" b="1" dirty="0" err="1" smtClean="0"/>
              <a:t>Eiku</a:t>
            </a:r>
            <a:r>
              <a:rPr lang="fi-FI" sz="3600" b="1" dirty="0" smtClean="0"/>
              <a:t> lähetään kaikki!</a:t>
            </a: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833"/>
          <a:stretch/>
        </p:blipFill>
        <p:spPr bwMode="auto">
          <a:xfrm>
            <a:off x="1115616" y="1628800"/>
            <a:ext cx="6408712" cy="453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8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VULGOT/VUOLGOT </a:t>
            </a:r>
            <a:r>
              <a:rPr lang="fi-FI" b="1" dirty="0" smtClean="0">
                <a:solidFill>
                  <a:srgbClr val="FF0000"/>
                </a:solidFill>
              </a:rPr>
              <a:t>mii</a:t>
            </a:r>
            <a:r>
              <a:rPr lang="fi-FI" b="1" dirty="0" smtClean="0"/>
              <a:t>!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7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804" y="3645024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GOH</a:t>
            </a:r>
            <a:r>
              <a:rPr lang="se-NO" b="1" dirty="0" smtClean="0"/>
              <a:t>ČUN DIN!</a:t>
            </a:r>
            <a:br>
              <a:rPr lang="se-NO" b="1" dirty="0" smtClean="0"/>
            </a:br>
            <a:r>
              <a:rPr lang="se-NO" b="1" dirty="0" smtClean="0"/>
              <a:t>K</a:t>
            </a:r>
            <a:r>
              <a:rPr lang="fi-FI" b="1" dirty="0" smtClean="0"/>
              <a:t>ÄSKEN TEITÄ!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176536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8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MANNOT/MAN’NOT </a:t>
            </a:r>
            <a:r>
              <a:rPr lang="fi-FI" b="1" dirty="0" smtClean="0">
                <a:solidFill>
                  <a:srgbClr val="FF0000"/>
                </a:solidFill>
              </a:rPr>
              <a:t>mii</a:t>
            </a:r>
            <a:r>
              <a:rPr lang="fi-FI" b="1" dirty="0" smtClean="0"/>
              <a:t>!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9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GEH</a:t>
            </a:r>
            <a:r>
              <a:rPr lang="se-NO" b="1" dirty="0" smtClean="0"/>
              <a:t>ČČOT</a:t>
            </a:r>
            <a:r>
              <a:rPr lang="fi-FI" b="1" dirty="0" smtClean="0"/>
              <a:t>/</a:t>
            </a:r>
            <a:r>
              <a:rPr lang="se-NO" b="1" dirty="0" smtClean="0"/>
              <a:t>GEAHČČ</a:t>
            </a:r>
            <a:r>
              <a:rPr lang="fi-FI" b="1" dirty="0" smtClean="0"/>
              <a:t>OT </a:t>
            </a:r>
            <a:r>
              <a:rPr lang="fi-FI" b="1" dirty="0" smtClean="0">
                <a:solidFill>
                  <a:srgbClr val="FF0000"/>
                </a:solidFill>
              </a:rPr>
              <a:t>mii</a:t>
            </a:r>
            <a:r>
              <a:rPr lang="fi-FI" b="1" dirty="0" smtClean="0"/>
              <a:t>!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3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MII</a:t>
            </a:r>
            <a:r>
              <a:rPr lang="se-NO" b="1" dirty="0" smtClean="0"/>
              <a:t>-OT!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 err="1" smtClean="0"/>
              <a:t>Vulg</a:t>
            </a:r>
            <a:r>
              <a:rPr lang="fi-FI" dirty="0" err="1" smtClean="0">
                <a:solidFill>
                  <a:srgbClr val="FF0000"/>
                </a:solidFill>
              </a:rPr>
              <a:t>ot</a:t>
            </a:r>
            <a:r>
              <a:rPr lang="fi-FI" dirty="0" smtClean="0"/>
              <a:t>/</a:t>
            </a:r>
            <a:r>
              <a:rPr lang="se-NO" dirty="0" smtClean="0"/>
              <a:t>V</a:t>
            </a:r>
            <a:r>
              <a:rPr lang="fi-FI" dirty="0" err="1" smtClean="0"/>
              <a:t>uolg</a:t>
            </a:r>
            <a:r>
              <a:rPr lang="fi-FI" dirty="0" err="1" smtClean="0">
                <a:solidFill>
                  <a:srgbClr val="FF0000"/>
                </a:solidFill>
              </a:rPr>
              <a:t>ot</a:t>
            </a:r>
            <a:r>
              <a:rPr lang="fi-FI" dirty="0" smtClean="0"/>
              <a:t> mii!</a:t>
            </a:r>
          </a:p>
          <a:p>
            <a:r>
              <a:rPr lang="fi-FI" dirty="0" err="1" smtClean="0"/>
              <a:t>Mann</a:t>
            </a:r>
            <a:r>
              <a:rPr lang="fi-FI" dirty="0" err="1" smtClean="0">
                <a:solidFill>
                  <a:srgbClr val="FF0000"/>
                </a:solidFill>
              </a:rPr>
              <a:t>ot</a:t>
            </a:r>
            <a:r>
              <a:rPr lang="fi-FI" dirty="0" err="1" smtClean="0"/>
              <a:t>/Man’n</a:t>
            </a:r>
            <a:r>
              <a:rPr lang="fi-FI" dirty="0" err="1" smtClean="0">
                <a:solidFill>
                  <a:srgbClr val="FF0000"/>
                </a:solidFill>
              </a:rPr>
              <a:t>ot</a:t>
            </a:r>
            <a:r>
              <a:rPr lang="fi-FI" dirty="0" smtClean="0"/>
              <a:t> mii!</a:t>
            </a:r>
          </a:p>
          <a:p>
            <a:r>
              <a:rPr lang="fi-FI" dirty="0" err="1" smtClean="0"/>
              <a:t>Geh</a:t>
            </a:r>
            <a:r>
              <a:rPr lang="se-NO" dirty="0" smtClean="0"/>
              <a:t>čč</a:t>
            </a:r>
            <a:r>
              <a:rPr lang="se-NO" dirty="0" smtClean="0">
                <a:solidFill>
                  <a:srgbClr val="FF0000"/>
                </a:solidFill>
              </a:rPr>
              <a:t>ot</a:t>
            </a:r>
            <a:r>
              <a:rPr lang="se-NO" dirty="0" smtClean="0"/>
              <a:t>/Geahčč</a:t>
            </a:r>
            <a:r>
              <a:rPr lang="se-NO" dirty="0" smtClean="0">
                <a:solidFill>
                  <a:srgbClr val="FF0000"/>
                </a:solidFill>
              </a:rPr>
              <a:t>ot</a:t>
            </a:r>
            <a:r>
              <a:rPr lang="se-NO" dirty="0" smtClean="0"/>
              <a:t> mii</a:t>
            </a:r>
            <a:r>
              <a:rPr lang="fi-FI" dirty="0" smtClean="0"/>
              <a:t>!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0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e-NO" b="1" dirty="0" smtClean="0"/>
              <a:t>EAŠH, MANNOS AKTO</a:t>
            </a:r>
            <a:r>
              <a:rPr lang="fi-FI" b="1" dirty="0" smtClean="0"/>
              <a:t>!</a:t>
            </a:r>
            <a:r>
              <a:rPr lang="se-NO" dirty="0" smtClean="0"/>
              <a:t/>
            </a:r>
            <a:br>
              <a:rPr lang="se-NO" dirty="0" smtClean="0"/>
            </a:br>
            <a:r>
              <a:rPr lang="fi-FI" dirty="0" err="1" smtClean="0"/>
              <a:t>Äsh</a:t>
            </a:r>
            <a:r>
              <a:rPr lang="fi-FI" dirty="0" smtClean="0"/>
              <a:t>, </a:t>
            </a:r>
            <a:r>
              <a:rPr lang="se-NO" dirty="0" smtClean="0"/>
              <a:t>men</a:t>
            </a:r>
            <a:r>
              <a:rPr lang="fi-FI" dirty="0" smtClean="0"/>
              <a:t>köön yksin!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dirty="0" smtClean="0"/>
              <a:t>IVB!</a:t>
            </a:r>
          </a:p>
          <a:p>
            <a:pPr marL="0" indent="0">
              <a:buNone/>
            </a:pPr>
            <a:r>
              <a:rPr lang="se-NO" dirty="0" smtClean="0"/>
              <a:t>= </a:t>
            </a:r>
            <a:r>
              <a:rPr lang="se-NO" b="1" dirty="0" smtClean="0"/>
              <a:t>I</a:t>
            </a:r>
            <a:r>
              <a:rPr lang="se-NO" dirty="0" smtClean="0"/>
              <a:t>n </a:t>
            </a:r>
            <a:r>
              <a:rPr lang="se-NO" b="1" dirty="0" smtClean="0"/>
              <a:t>v</a:t>
            </a:r>
            <a:r>
              <a:rPr lang="se-NO" dirty="0" smtClean="0"/>
              <a:t>eháge</a:t>
            </a:r>
          </a:p>
          <a:p>
            <a:pPr marL="0" indent="0">
              <a:buNone/>
            </a:pPr>
            <a:r>
              <a:rPr lang="se-NO" b="1" dirty="0"/>
              <a:t>b</a:t>
            </a:r>
            <a:r>
              <a:rPr lang="se-NO" dirty="0" smtClean="0"/>
              <a:t>eroš!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55088"/>
            <a:ext cx="39604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4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</a:t>
            </a:r>
            <a:r>
              <a:rPr lang="fi-FI" b="1" dirty="0" smtClean="0"/>
              <a:t>NN</a:t>
            </a:r>
            <a:r>
              <a:rPr lang="fi-FI" dirty="0" smtClean="0"/>
              <a:t>OS </a:t>
            </a:r>
            <a:r>
              <a:rPr lang="fi-FI" dirty="0" err="1" smtClean="0">
                <a:solidFill>
                  <a:srgbClr val="FF0000"/>
                </a:solidFill>
              </a:rPr>
              <a:t>son</a:t>
            </a:r>
            <a:r>
              <a:rPr lang="se-NO" dirty="0" smtClean="0"/>
              <a:t>...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C00000"/>
                </a:solidFill>
              </a:rPr>
              <a:t>GD + </a:t>
            </a:r>
            <a:r>
              <a:rPr lang="fi-FI" b="1" dirty="0" err="1" smtClean="0">
                <a:solidFill>
                  <a:srgbClr val="C00000"/>
                </a:solidFill>
              </a:rPr>
              <a:t>os</a:t>
            </a:r>
            <a:endParaRPr lang="se-NO" b="1" dirty="0" smtClean="0">
              <a:solidFill>
                <a:srgbClr val="C00000"/>
              </a:solidFill>
            </a:endParaRPr>
          </a:p>
          <a:p>
            <a:endParaRPr lang="se-NO" b="1" dirty="0"/>
          </a:p>
          <a:p>
            <a:endParaRPr lang="se-NO" b="1" dirty="0" smtClean="0"/>
          </a:p>
          <a:p>
            <a:endParaRPr lang="se-NO" b="1" dirty="0"/>
          </a:p>
          <a:p>
            <a:pPr marL="0" indent="0">
              <a:buNone/>
            </a:pPr>
            <a:endParaRPr lang="se-NO" b="1" dirty="0" smtClean="0"/>
          </a:p>
          <a:p>
            <a:pPr marL="0" indent="0">
              <a:buNone/>
            </a:pPr>
            <a:endParaRPr lang="se-NO" b="1" dirty="0" smtClean="0"/>
          </a:p>
          <a:p>
            <a:pPr marL="0" indent="0">
              <a:buNone/>
            </a:pPr>
            <a:r>
              <a:rPr lang="se-NO" b="1" dirty="0" smtClean="0"/>
              <a:t>                                        ... GO SUS LEA HOAHPPU!</a:t>
            </a:r>
          </a:p>
          <a:p>
            <a:endParaRPr lang="fi-FI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2880320" cy="26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</a:t>
            </a:r>
            <a:r>
              <a:rPr lang="fi-FI" b="1" dirty="0" smtClean="0"/>
              <a:t>LG</a:t>
            </a:r>
            <a:r>
              <a:rPr lang="fi-FI" dirty="0" smtClean="0"/>
              <a:t>OS </a:t>
            </a:r>
            <a:r>
              <a:rPr lang="fi-FI" dirty="0" err="1" smtClean="0">
                <a:solidFill>
                  <a:srgbClr val="FF0000"/>
                </a:solidFill>
              </a:rPr>
              <a:t>son</a:t>
            </a:r>
            <a:r>
              <a:rPr lang="se-NO" dirty="0" smtClean="0"/>
              <a:t>...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>
                <a:solidFill>
                  <a:srgbClr val="C00000"/>
                </a:solidFill>
              </a:rPr>
              <a:t>GD + </a:t>
            </a:r>
            <a:r>
              <a:rPr lang="fi-FI" b="1" dirty="0" err="1" smtClean="0">
                <a:solidFill>
                  <a:srgbClr val="C00000"/>
                </a:solidFill>
              </a:rPr>
              <a:t>os</a:t>
            </a:r>
            <a:endParaRPr lang="se-NO" b="1" dirty="0" smtClean="0">
              <a:solidFill>
                <a:srgbClr val="C00000"/>
              </a:solidFill>
            </a:endParaRPr>
          </a:p>
          <a:p>
            <a:endParaRPr lang="se-NO" b="1" dirty="0"/>
          </a:p>
          <a:p>
            <a:endParaRPr lang="se-NO" b="1" dirty="0" smtClean="0"/>
          </a:p>
          <a:p>
            <a:endParaRPr lang="se-NO" b="1" dirty="0"/>
          </a:p>
          <a:p>
            <a:endParaRPr lang="se-NO" b="1" dirty="0" smtClean="0"/>
          </a:p>
          <a:p>
            <a:endParaRPr lang="se-NO" b="1" dirty="0"/>
          </a:p>
          <a:p>
            <a:pPr marL="0" indent="0">
              <a:buNone/>
            </a:pPr>
            <a:r>
              <a:rPr lang="se-NO" b="1" dirty="0" smtClean="0"/>
              <a:t>                                       ... GO DÁL LEA VUOLGGA!</a:t>
            </a:r>
          </a:p>
          <a:p>
            <a:endParaRPr lang="fi-FI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4139952" y="1844824"/>
            <a:ext cx="1977752" cy="29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7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i-FI" dirty="0" smtClean="0"/>
              <a:t>GE</a:t>
            </a:r>
            <a:r>
              <a:rPr lang="fi-FI" b="1" dirty="0" smtClean="0"/>
              <a:t>H</a:t>
            </a:r>
            <a:r>
              <a:rPr lang="se-NO" b="1" dirty="0" smtClean="0"/>
              <a:t>Č</a:t>
            </a:r>
            <a:r>
              <a:rPr lang="se-NO" dirty="0" smtClean="0"/>
              <a:t>OS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son</a:t>
            </a:r>
            <a:r>
              <a:rPr lang="se-NO" dirty="0" smtClean="0"/>
              <a:t>...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>
                <a:solidFill>
                  <a:srgbClr val="C00000"/>
                </a:solidFill>
              </a:rPr>
              <a:t>GD + </a:t>
            </a:r>
            <a:r>
              <a:rPr lang="fi-FI" b="1" dirty="0" err="1" smtClean="0">
                <a:solidFill>
                  <a:srgbClr val="C00000"/>
                </a:solidFill>
              </a:rPr>
              <a:t>os</a:t>
            </a:r>
            <a:endParaRPr lang="se-NO" b="1" dirty="0" smtClean="0">
              <a:solidFill>
                <a:srgbClr val="C00000"/>
              </a:solidFill>
            </a:endParaRPr>
          </a:p>
          <a:p>
            <a:endParaRPr lang="se-NO" b="1" dirty="0"/>
          </a:p>
          <a:p>
            <a:endParaRPr lang="se-NO" b="1" dirty="0" smtClean="0"/>
          </a:p>
          <a:p>
            <a:endParaRPr lang="se-NO" b="1" dirty="0"/>
          </a:p>
          <a:p>
            <a:endParaRPr lang="se-NO" b="1" dirty="0" smtClean="0"/>
          </a:p>
          <a:p>
            <a:endParaRPr lang="se-NO" b="1" dirty="0"/>
          </a:p>
          <a:p>
            <a:pPr marL="0" indent="0">
              <a:buNone/>
            </a:pPr>
            <a:endParaRPr lang="se-NO" b="1" dirty="0" smtClean="0"/>
          </a:p>
          <a:p>
            <a:pPr marL="0" indent="0">
              <a:buNone/>
            </a:pPr>
            <a:r>
              <a:rPr lang="se-NO" b="1" dirty="0" smtClean="0"/>
              <a:t>                                            ... GO MUN IN GILLE!</a:t>
            </a:r>
          </a:p>
          <a:p>
            <a:endParaRPr lang="se-NO" b="1" dirty="0"/>
          </a:p>
          <a:p>
            <a:endParaRPr lang="fi-FI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80" y="1196752"/>
            <a:ext cx="3600400" cy="333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6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e-NO" dirty="0" smtClean="0"/>
              <a:t>...tai ottakoon jonku muun kaveriksi!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r>
              <a:rPr lang="se-NO" sz="3200" b="1" dirty="0" smtClean="0">
                <a:solidFill>
                  <a:srgbClr val="FF0000"/>
                </a:solidFill>
              </a:rPr>
              <a:t>               </a:t>
            </a:r>
            <a:r>
              <a:rPr lang="se-NO" dirty="0" smtClean="0"/>
              <a:t>	</a:t>
            </a:r>
          </a:p>
          <a:p>
            <a:pPr marL="1828800" lvl="4" indent="0">
              <a:buNone/>
            </a:pPr>
            <a:endParaRPr lang="se-NO" dirty="0"/>
          </a:p>
          <a:p>
            <a:pPr marL="1828800" lvl="4" indent="0">
              <a:buNone/>
            </a:pPr>
            <a:endParaRPr lang="se-NO" dirty="0" smtClean="0"/>
          </a:p>
          <a:p>
            <a:pPr marL="1828800" lvl="4" indent="0">
              <a:buNone/>
            </a:pPr>
            <a:endParaRPr lang="se-NO" dirty="0"/>
          </a:p>
          <a:p>
            <a:pPr marL="1828800" lvl="4" indent="0">
              <a:buNone/>
            </a:pPr>
            <a:endParaRPr lang="se-NO" dirty="0" smtClean="0"/>
          </a:p>
          <a:p>
            <a:pPr marL="1828800" lvl="4" indent="0">
              <a:buNone/>
            </a:pPr>
            <a:endParaRPr lang="se-NO" dirty="0"/>
          </a:p>
          <a:p>
            <a:pPr marL="1828800" lvl="4" indent="0">
              <a:buNone/>
            </a:pPr>
            <a:endParaRPr lang="se-NO" dirty="0" smtClean="0"/>
          </a:p>
          <a:p>
            <a:pPr marL="1828800" lvl="4" indent="0">
              <a:buNone/>
            </a:pPr>
            <a:endParaRPr lang="se-NO" dirty="0"/>
          </a:p>
          <a:p>
            <a:pPr marL="1828800" lvl="4" indent="0">
              <a:buNone/>
            </a:pPr>
            <a:endParaRPr lang="se-NO" dirty="0" smtClean="0"/>
          </a:p>
          <a:p>
            <a:pPr marL="1828800" lvl="4" indent="0">
              <a:buNone/>
            </a:pPr>
            <a:endParaRPr lang="se-NO" dirty="0"/>
          </a:p>
          <a:p>
            <a:pPr marL="1828800" lvl="4" indent="0">
              <a:buNone/>
            </a:pPr>
            <a:r>
              <a:rPr lang="se-NO" dirty="0" smtClean="0"/>
              <a:t>					</a:t>
            </a:r>
          </a:p>
          <a:p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16653"/>
          <a:stretch/>
        </p:blipFill>
        <p:spPr bwMode="auto">
          <a:xfrm>
            <a:off x="3275856" y="3212976"/>
            <a:ext cx="18440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7333"/>
          <a:stretch/>
        </p:blipFill>
        <p:spPr bwMode="auto">
          <a:xfrm>
            <a:off x="827584" y="1591072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Kuvaselite-ellipsi 3"/>
          <p:cNvSpPr/>
          <p:nvPr/>
        </p:nvSpPr>
        <p:spPr>
          <a:xfrm>
            <a:off x="5714960" y="1591072"/>
            <a:ext cx="2385432" cy="2053952"/>
          </a:xfrm>
          <a:prstGeom prst="wedgeEllipseCallout">
            <a:avLst>
              <a:gd name="adj1" fmla="val -65554"/>
              <a:gd name="adj2" fmla="val 40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e-NO" sz="3600" b="1" dirty="0" smtClean="0">
                <a:solidFill>
                  <a:schemeClr val="bg1"/>
                </a:solidFill>
              </a:rPr>
              <a:t>SKA</a:t>
            </a:r>
            <a:r>
              <a:rPr lang="se-NO" sz="2800" b="1" dirty="0" smtClean="0">
                <a:solidFill>
                  <a:schemeClr val="bg1"/>
                </a:solidFill>
              </a:rPr>
              <a:t> </a:t>
            </a:r>
            <a:r>
              <a:rPr lang="se-NO" sz="2800" b="1" dirty="0" smtClean="0"/>
              <a:t>JAG GÅ?.... ...NEJ</a:t>
            </a:r>
            <a:endParaRPr lang="fi-FI" sz="2800" b="1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4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1+1 = MANNO</a:t>
            </a:r>
            <a:r>
              <a:rPr lang="se-NO" b="1" dirty="0" smtClean="0"/>
              <a:t>SKA</a:t>
            </a:r>
            <a:r>
              <a:rPr lang="se-NO" dirty="0" smtClean="0"/>
              <a:t> </a:t>
            </a:r>
            <a:r>
              <a:rPr lang="se-NO" dirty="0" smtClean="0">
                <a:solidFill>
                  <a:srgbClr val="FF0000"/>
                </a:solidFill>
              </a:rPr>
              <a:t>soai</a:t>
            </a:r>
            <a:r>
              <a:rPr lang="se-NO" dirty="0" smtClean="0"/>
              <a:t>...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e-NO" b="1" dirty="0" smtClean="0">
                <a:solidFill>
                  <a:srgbClr val="C00000"/>
                </a:solidFill>
              </a:rPr>
              <a:t>GD + ska</a:t>
            </a:r>
          </a:p>
          <a:p>
            <a:pPr marL="0" indent="0">
              <a:buNone/>
            </a:pPr>
            <a:endParaRPr lang="se-NO" dirty="0"/>
          </a:p>
          <a:p>
            <a:pPr marL="0" indent="0">
              <a:buNone/>
            </a:pPr>
            <a:endParaRPr lang="se-NO" dirty="0" smtClean="0"/>
          </a:p>
          <a:p>
            <a:pPr marL="0" indent="0">
              <a:buNone/>
            </a:pPr>
            <a:endParaRPr lang="se-NO" dirty="0"/>
          </a:p>
          <a:p>
            <a:pPr marL="0" indent="0">
              <a:buNone/>
            </a:pPr>
            <a:endParaRPr lang="se-NO" dirty="0" smtClean="0"/>
          </a:p>
          <a:p>
            <a:pPr marL="0" indent="0">
              <a:buNone/>
            </a:pPr>
            <a:endParaRPr lang="se-NO" dirty="0"/>
          </a:p>
          <a:p>
            <a:pPr marL="0" indent="0">
              <a:buNone/>
            </a:pPr>
            <a:r>
              <a:rPr lang="se-NO" dirty="0" smtClean="0"/>
              <a:t>						</a:t>
            </a:r>
            <a:r>
              <a:rPr lang="se-NO" b="1" dirty="0" smtClean="0"/>
              <a:t>...DÁL GÁVPÁI!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20240"/>
            <a:ext cx="3666524" cy="366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b="1" dirty="0" smtClean="0"/>
              <a:t>VULGOSKA </a:t>
            </a:r>
            <a:r>
              <a:rPr lang="se-NO" b="1" dirty="0" smtClean="0">
                <a:solidFill>
                  <a:srgbClr val="FF0000"/>
                </a:solidFill>
              </a:rPr>
              <a:t>soai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e-NO" b="1" dirty="0" smtClean="0"/>
          </a:p>
          <a:p>
            <a:r>
              <a:rPr lang="se-NO" sz="4000" b="1" dirty="0" smtClean="0"/>
              <a:t>GEHČO</a:t>
            </a:r>
            <a:r>
              <a:rPr lang="se-NO" sz="4000" b="1" dirty="0" smtClean="0">
                <a:solidFill>
                  <a:srgbClr val="FF0000"/>
                </a:solidFill>
              </a:rPr>
              <a:t>SKA</a:t>
            </a:r>
            <a:r>
              <a:rPr lang="se-NO" sz="4000" b="1" dirty="0" smtClean="0"/>
              <a:t> soai</a:t>
            </a:r>
          </a:p>
          <a:p>
            <a:r>
              <a:rPr lang="se-NO" sz="4000" b="1" dirty="0" smtClean="0"/>
              <a:t>JERRO</a:t>
            </a:r>
            <a:r>
              <a:rPr lang="se-NO" sz="4000" b="1" dirty="0" smtClean="0">
                <a:solidFill>
                  <a:srgbClr val="FF0000"/>
                </a:solidFill>
              </a:rPr>
              <a:t>SKA</a:t>
            </a:r>
            <a:r>
              <a:rPr lang="se-NO" sz="4000" b="1" dirty="0" smtClean="0"/>
              <a:t> soai</a:t>
            </a:r>
          </a:p>
          <a:p>
            <a:r>
              <a:rPr lang="se-NO" sz="4000" b="1" dirty="0" smtClean="0"/>
              <a:t>BOHTO</a:t>
            </a:r>
            <a:r>
              <a:rPr lang="se-NO" sz="4000" b="1" dirty="0" smtClean="0">
                <a:solidFill>
                  <a:srgbClr val="FF0000"/>
                </a:solidFill>
              </a:rPr>
              <a:t>SKA</a:t>
            </a:r>
            <a:r>
              <a:rPr lang="se-NO" sz="4000" b="1" dirty="0" smtClean="0"/>
              <a:t> soai</a:t>
            </a:r>
          </a:p>
          <a:p>
            <a:r>
              <a:rPr lang="se-NO" sz="4000" b="1" dirty="0" smtClean="0"/>
              <a:t>ČURVO</a:t>
            </a:r>
            <a:r>
              <a:rPr lang="se-NO" sz="4000" b="1" dirty="0" smtClean="0">
                <a:solidFill>
                  <a:srgbClr val="FF0000"/>
                </a:solidFill>
              </a:rPr>
              <a:t>SKA</a:t>
            </a:r>
            <a:r>
              <a:rPr lang="se-NO" sz="4000" b="1" dirty="0" smtClean="0"/>
              <a:t> soai</a:t>
            </a:r>
          </a:p>
          <a:p>
            <a:endParaRPr lang="se-NO" b="1" dirty="0" smtClean="0"/>
          </a:p>
          <a:p>
            <a:endParaRPr lang="se-NO" b="1" dirty="0" smtClean="0"/>
          </a:p>
          <a:p>
            <a:endParaRPr lang="fi-FI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785864" cy="27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8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GE</a:t>
            </a:r>
            <a:r>
              <a:rPr lang="se-NO" b="1" dirty="0" smtClean="0"/>
              <a:t>HČČ</a:t>
            </a:r>
            <a:r>
              <a:rPr lang="se-NO" dirty="0" smtClean="0"/>
              <a:t>ET/GEA</a:t>
            </a:r>
            <a:r>
              <a:rPr lang="se-NO" b="1" dirty="0" smtClean="0"/>
              <a:t>HČČ</a:t>
            </a:r>
            <a:r>
              <a:rPr lang="se-NO" dirty="0" smtClean="0"/>
              <a:t>ET</a:t>
            </a:r>
            <a:r>
              <a:rPr lang="fi-FI" dirty="0" smtClean="0"/>
              <a:t> </a:t>
            </a:r>
            <a:r>
              <a:rPr lang="se-NO" b="1" dirty="0" smtClean="0">
                <a:solidFill>
                  <a:srgbClr val="FF0000"/>
                </a:solidFill>
              </a:rPr>
              <a:t>dii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b="1" dirty="0" smtClean="0"/>
              <a:t>GD + et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04" y="2384870"/>
            <a:ext cx="3930312" cy="335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6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804" y="3717032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GOH</a:t>
            </a:r>
            <a:r>
              <a:rPr lang="se-NO" b="1" dirty="0" smtClean="0"/>
              <a:t>ČUN </a:t>
            </a:r>
            <a:r>
              <a:rPr lang="fi-FI" b="1" dirty="0" smtClean="0"/>
              <a:t>D</a:t>
            </a:r>
            <a:r>
              <a:rPr lang="se-NO" b="1" dirty="0" smtClean="0"/>
              <a:t>ÁL SIN!</a:t>
            </a:r>
            <a:br>
              <a:rPr lang="se-NO" b="1" dirty="0" smtClean="0"/>
            </a:br>
            <a:r>
              <a:rPr lang="se-NO" b="1" dirty="0" smtClean="0"/>
              <a:t>K</a:t>
            </a:r>
            <a:r>
              <a:rPr lang="fi-FI" b="1" dirty="0" smtClean="0"/>
              <a:t>ÄSKEN NYT </a:t>
            </a:r>
            <a:r>
              <a:rPr lang="se-NO" b="1" dirty="0" smtClean="0"/>
              <a:t>H</a:t>
            </a:r>
            <a:r>
              <a:rPr lang="fi-FI" b="1" dirty="0" smtClean="0"/>
              <a:t>EITÄ!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176536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2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MANN</a:t>
            </a:r>
            <a:r>
              <a:rPr lang="se-NO" b="1" dirty="0" smtClean="0"/>
              <a:t>OSET </a:t>
            </a:r>
            <a:r>
              <a:rPr lang="se-NO" b="1" dirty="0" smtClean="0">
                <a:solidFill>
                  <a:srgbClr val="FF0000"/>
                </a:solidFill>
              </a:rPr>
              <a:t>sii </a:t>
            </a:r>
            <a:r>
              <a:rPr lang="se-NO" dirty="0" smtClean="0"/>
              <a:t>eret!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e-NO" dirty="0" smtClean="0"/>
              <a:t>GD + oset</a:t>
            </a:r>
          </a:p>
          <a:p>
            <a:pPr marL="0" indent="0">
              <a:buNone/>
            </a:pPr>
            <a:endParaRPr lang="se-N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7" b="18000"/>
          <a:stretch/>
        </p:blipFill>
        <p:spPr bwMode="auto">
          <a:xfrm>
            <a:off x="2999036" y="2564904"/>
            <a:ext cx="54710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9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GEHČČ</a:t>
            </a:r>
            <a:r>
              <a:rPr lang="se-NO" b="1" dirty="0" smtClean="0"/>
              <a:t>OSET</a:t>
            </a:r>
            <a:r>
              <a:rPr lang="se-NO" b="1" dirty="0" smtClean="0">
                <a:solidFill>
                  <a:srgbClr val="FF0000"/>
                </a:solidFill>
              </a:rPr>
              <a:t> sii </a:t>
            </a:r>
            <a:r>
              <a:rPr lang="se-NO" dirty="0" smtClean="0"/>
              <a:t>čoavjái!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e-NO" dirty="0" smtClean="0"/>
              <a:t>GD + oset</a:t>
            </a:r>
          </a:p>
          <a:p>
            <a:pPr marL="0" indent="0">
              <a:buNone/>
            </a:pPr>
            <a:endParaRPr lang="se-NO" dirty="0"/>
          </a:p>
          <a:p>
            <a:pPr marL="0" indent="0">
              <a:buNone/>
            </a:pPr>
            <a:endParaRPr lang="se-NO" dirty="0" smtClean="0"/>
          </a:p>
          <a:p>
            <a:pPr marL="0" indent="0">
              <a:buNone/>
            </a:pPr>
            <a:endParaRPr lang="se-NO" dirty="0"/>
          </a:p>
          <a:p>
            <a:pPr marL="0" indent="0">
              <a:buNone/>
            </a:pPr>
            <a:endParaRPr lang="se-NO" dirty="0" smtClean="0"/>
          </a:p>
          <a:p>
            <a:pPr marL="0" indent="0">
              <a:buNone/>
            </a:pPr>
            <a:endParaRPr lang="se-NO" sz="200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5" b="17015"/>
          <a:stretch/>
        </p:blipFill>
        <p:spPr bwMode="auto">
          <a:xfrm>
            <a:off x="3001700" y="2499358"/>
            <a:ext cx="4902128" cy="323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ČURV</a:t>
            </a:r>
            <a:r>
              <a:rPr lang="se-NO" b="1" dirty="0" smtClean="0"/>
              <a:t>OSET</a:t>
            </a:r>
            <a:r>
              <a:rPr lang="se-NO" b="1" dirty="0" smtClean="0">
                <a:solidFill>
                  <a:srgbClr val="FF0000"/>
                </a:solidFill>
              </a:rPr>
              <a:t> sii </a:t>
            </a:r>
            <a:r>
              <a:rPr lang="se-NO" dirty="0" smtClean="0"/>
              <a:t>veahki!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e-NO" dirty="0" smtClean="0"/>
              <a:t>GD + oset</a:t>
            </a:r>
          </a:p>
          <a:p>
            <a:pPr marL="0" indent="0">
              <a:buNone/>
            </a:pPr>
            <a:endParaRPr lang="se-NO" dirty="0"/>
          </a:p>
          <a:p>
            <a:pPr marL="0" indent="0">
              <a:buNone/>
            </a:pPr>
            <a:endParaRPr lang="se-NO" dirty="0" smtClean="0"/>
          </a:p>
          <a:p>
            <a:pPr marL="0" indent="0">
              <a:buNone/>
            </a:pPr>
            <a:endParaRPr lang="se-NO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6667"/>
          <a:stretch/>
        </p:blipFill>
        <p:spPr bwMode="auto">
          <a:xfrm>
            <a:off x="3224393" y="2492896"/>
            <a:ext cx="463661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Ah, viimmat ráfi ja ráhkisvuohta!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se-NO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5000"/>
          <a:stretch/>
        </p:blipFill>
        <p:spPr bwMode="auto">
          <a:xfrm>
            <a:off x="4283968" y="3356992"/>
            <a:ext cx="3600400" cy="246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65" y="1724974"/>
            <a:ext cx="11271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Kuvaselitepilvi 5"/>
          <p:cNvSpPr/>
          <p:nvPr/>
        </p:nvSpPr>
        <p:spPr>
          <a:xfrm>
            <a:off x="1391146" y="1496867"/>
            <a:ext cx="2468800" cy="1583341"/>
          </a:xfrm>
          <a:prstGeom prst="cloudCallout">
            <a:avLst>
              <a:gd name="adj1" fmla="val 74109"/>
              <a:gd name="adj2" fmla="val 569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5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BO</a:t>
            </a:r>
            <a:r>
              <a:rPr lang="se-NO" b="1" dirty="0" smtClean="0"/>
              <a:t>HT</a:t>
            </a:r>
            <a:r>
              <a:rPr lang="se-NO" dirty="0" smtClean="0"/>
              <a:t>ET/BOA</a:t>
            </a:r>
            <a:r>
              <a:rPr lang="se-NO" b="1" dirty="0" smtClean="0"/>
              <a:t>HTT</a:t>
            </a:r>
            <a:r>
              <a:rPr lang="se-NO" dirty="0" smtClean="0"/>
              <a:t>ET</a:t>
            </a:r>
            <a:r>
              <a:rPr lang="fi-FI" dirty="0" smtClean="0"/>
              <a:t> </a:t>
            </a:r>
            <a:r>
              <a:rPr lang="se-NO" b="1" dirty="0" smtClean="0">
                <a:solidFill>
                  <a:srgbClr val="FF0000"/>
                </a:solidFill>
              </a:rPr>
              <a:t>dii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b="1" dirty="0" smtClean="0"/>
              <a:t>GD + et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5824"/>
            <a:ext cx="4248472" cy="35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5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GORROT/GOA</a:t>
            </a:r>
            <a:r>
              <a:rPr lang="se-NO" b="1" dirty="0" smtClean="0"/>
              <a:t>R</a:t>
            </a:r>
            <a:r>
              <a:rPr lang="fi-FI" b="1" dirty="0" smtClean="0"/>
              <a:t>’</a:t>
            </a:r>
            <a:r>
              <a:rPr lang="se-NO" b="1" dirty="0" smtClean="0"/>
              <a:t>R</a:t>
            </a:r>
            <a:r>
              <a:rPr lang="se-NO" dirty="0" smtClean="0"/>
              <a:t>OT</a:t>
            </a:r>
            <a:r>
              <a:rPr lang="fi-FI" dirty="0" smtClean="0"/>
              <a:t> </a:t>
            </a:r>
            <a:r>
              <a:rPr lang="se-NO" b="1" dirty="0" smtClean="0">
                <a:solidFill>
                  <a:srgbClr val="FF0000"/>
                </a:solidFill>
              </a:rPr>
              <a:t>dii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b="1" dirty="0" smtClean="0"/>
              <a:t>GD + ot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96872"/>
            <a:ext cx="41044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8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804" y="3573016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GOH</a:t>
            </a:r>
            <a:r>
              <a:rPr lang="se-NO" b="1" dirty="0" smtClean="0"/>
              <a:t>ČUN DUDNO!</a:t>
            </a:r>
            <a:br>
              <a:rPr lang="se-NO" b="1" dirty="0" smtClean="0"/>
            </a:br>
            <a:r>
              <a:rPr lang="se-NO" b="1" dirty="0" smtClean="0"/>
              <a:t>K</a:t>
            </a:r>
            <a:r>
              <a:rPr lang="fi-FI" b="1" dirty="0" smtClean="0"/>
              <a:t>ÄSKEN TEITÄ KAHTA!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176536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3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</a:t>
            </a:r>
            <a:r>
              <a:rPr lang="se-NO" dirty="0" smtClean="0"/>
              <a:t>A</a:t>
            </a:r>
            <a:r>
              <a:rPr lang="se-NO" b="1" dirty="0" smtClean="0"/>
              <a:t>HČČ</a:t>
            </a:r>
            <a:r>
              <a:rPr lang="se-NO" dirty="0" smtClean="0"/>
              <a:t>I </a:t>
            </a:r>
            <a:r>
              <a:rPr lang="se-NO" b="1" dirty="0">
                <a:solidFill>
                  <a:srgbClr val="FF0000"/>
                </a:solidFill>
              </a:rPr>
              <a:t>d</a:t>
            </a:r>
            <a:r>
              <a:rPr lang="se-NO" b="1" dirty="0" smtClean="0">
                <a:solidFill>
                  <a:srgbClr val="FF0000"/>
                </a:solidFill>
              </a:rPr>
              <a:t>oai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se-NO" b="1" dirty="0" smtClean="0"/>
              <a:t>GGD + </a:t>
            </a:r>
            <a:r>
              <a:rPr lang="se-NO" b="1" dirty="0" smtClean="0"/>
              <a:t>i</a:t>
            </a:r>
            <a:r>
              <a:rPr lang="fi-FI" b="1" dirty="0" smtClean="0"/>
              <a:t> (</a:t>
            </a:r>
            <a:r>
              <a:rPr lang="se-NO" b="1" dirty="0" smtClean="0"/>
              <a:t>vrd. </a:t>
            </a:r>
            <a:r>
              <a:rPr lang="se-NO" b="1" dirty="0"/>
              <a:t>g</a:t>
            </a:r>
            <a:r>
              <a:rPr lang="se-NO" b="1" dirty="0" smtClean="0"/>
              <a:t>ova ja konsonántaguovddáža </a:t>
            </a:r>
            <a:r>
              <a:rPr lang="se-NO" b="1" dirty="0" smtClean="0">
                <a:sym typeface="Wingdings" pitchFamily="2" charset="2"/>
              </a:rPr>
              <a:t>)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6872"/>
            <a:ext cx="79928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5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BOA</a:t>
            </a:r>
            <a:r>
              <a:rPr lang="fi-FI" b="1" dirty="0" smtClean="0"/>
              <a:t>HTT</a:t>
            </a:r>
            <a:r>
              <a:rPr lang="fi-FI" dirty="0" smtClean="0"/>
              <a:t>I </a:t>
            </a:r>
            <a:r>
              <a:rPr lang="se-NO" b="1" dirty="0" smtClean="0">
                <a:solidFill>
                  <a:srgbClr val="FF0000"/>
                </a:solidFill>
              </a:rPr>
              <a:t>doai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b="1" dirty="0" smtClean="0"/>
              <a:t>GGD + i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6872"/>
            <a:ext cx="79928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smtClean="0"/>
              <a:t>GOA</a:t>
            </a:r>
            <a:r>
              <a:rPr lang="se-NO" b="1" dirty="0" smtClean="0"/>
              <a:t>R</a:t>
            </a:r>
            <a:r>
              <a:rPr lang="fi-FI" b="1" dirty="0" smtClean="0"/>
              <a:t>’R</a:t>
            </a:r>
            <a:r>
              <a:rPr lang="se-NO" dirty="0"/>
              <a:t>U</a:t>
            </a:r>
            <a:r>
              <a:rPr lang="se-NO" dirty="0" smtClean="0"/>
              <a:t> </a:t>
            </a:r>
            <a:r>
              <a:rPr lang="se-NO" b="1" dirty="0">
                <a:solidFill>
                  <a:srgbClr val="FF0000"/>
                </a:solidFill>
              </a:rPr>
              <a:t>d</a:t>
            </a:r>
            <a:r>
              <a:rPr lang="se-NO" b="1" dirty="0" smtClean="0">
                <a:solidFill>
                  <a:srgbClr val="FF0000"/>
                </a:solidFill>
              </a:rPr>
              <a:t>oai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e-NO" b="1" dirty="0" smtClean="0"/>
              <a:t>GGD + u</a:t>
            </a:r>
            <a:endParaRPr lang="fi-F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6872"/>
            <a:ext cx="79928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Ellen Pautamo - 2013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0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425</Words>
  <Application>Microsoft Office PowerPoint</Application>
  <PresentationFormat>Näytössä katseltava diaesitys (4:3)</PresentationFormat>
  <Paragraphs>144</Paragraphs>
  <Slides>34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5" baseType="lpstr">
      <vt:lpstr>Office-teema</vt:lpstr>
      <vt:lpstr>IMPERATIIVA</vt:lpstr>
      <vt:lpstr>GOHČUN DIN! KÄSKEN TEITÄ!</vt:lpstr>
      <vt:lpstr>GEHČČET/GEAHČČET dii!</vt:lpstr>
      <vt:lpstr>BOHTET/BOAHTTET dii!</vt:lpstr>
      <vt:lpstr>GORROT/GOAR’ROT dii!</vt:lpstr>
      <vt:lpstr>GOHČUN DUDNO! KÄSKEN TEITÄ KAHTA!</vt:lpstr>
      <vt:lpstr>GEAHČČI doai!</vt:lpstr>
      <vt:lpstr>BOAHTTI doai!</vt:lpstr>
      <vt:lpstr>GOAR’RU doai!</vt:lpstr>
      <vt:lpstr>GOHČUN DU! KÄSKEN SINUA!</vt:lpstr>
      <vt:lpstr>GEAHČA don!</vt:lpstr>
      <vt:lpstr>BOAĐE don!</vt:lpstr>
      <vt:lpstr>GOARO don!</vt:lpstr>
      <vt:lpstr>LÄHTEKÄÄMME...u-u-uu!</vt:lpstr>
      <vt:lpstr>VUOLGU moai!</vt:lpstr>
      <vt:lpstr>MAN’NU moai!</vt:lpstr>
      <vt:lpstr>GEAHČČU moai!</vt:lpstr>
      <vt:lpstr>Iigo vuolgit buohkat! Eiku lähetään kaikki!</vt:lpstr>
      <vt:lpstr>VULGOT/VUOLGOT mii!</vt:lpstr>
      <vt:lpstr>MANNOT/MAN’NOT mii!</vt:lpstr>
      <vt:lpstr>GEHČČOT/GEAHČČOT mii!</vt:lpstr>
      <vt:lpstr>MII-OT!</vt:lpstr>
      <vt:lpstr>EAŠH, MANNOS AKTO! Äsh, menköön yksin!</vt:lpstr>
      <vt:lpstr>MANNOS son...</vt:lpstr>
      <vt:lpstr>VULGOS son...</vt:lpstr>
      <vt:lpstr>GEHČOS son...</vt:lpstr>
      <vt:lpstr>...tai ottakoon jonku muun kaveriksi!</vt:lpstr>
      <vt:lpstr>1+1 = MANNOSKA soai...</vt:lpstr>
      <vt:lpstr>VULGOSKA soai</vt:lpstr>
      <vt:lpstr>GOHČUN DÁL SIN! KÄSKEN NYT HEITÄ!</vt:lpstr>
      <vt:lpstr>MANNOSET sii eret!</vt:lpstr>
      <vt:lpstr>GEHČČOSET sii čoavjái! </vt:lpstr>
      <vt:lpstr>ČURVOSET sii veahki! </vt:lpstr>
      <vt:lpstr>Ah, viimmat ráfi ja ráhkisvuohta!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Ellen Pautamo</dc:creator>
  <cp:lastModifiedBy>Ellen Pautamo</cp:lastModifiedBy>
  <cp:revision>70</cp:revision>
  <dcterms:created xsi:type="dcterms:W3CDTF">2012-11-21T09:25:15Z</dcterms:created>
  <dcterms:modified xsi:type="dcterms:W3CDTF">2013-04-22T11:09:09Z</dcterms:modified>
</cp:coreProperties>
</file>